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m4a" ContentType="audio/unknown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83" r:id="rId4"/>
    <p:sldId id="389" r:id="rId5"/>
    <p:sldId id="390" r:id="rId6"/>
    <p:sldId id="391" r:id="rId7"/>
    <p:sldId id="392" r:id="rId8"/>
    <p:sldId id="386" r:id="rId9"/>
    <p:sldId id="388" r:id="rId10"/>
    <p:sldId id="387" r:id="rId11"/>
    <p:sldId id="384" r:id="rId12"/>
    <p:sldId id="385" r:id="rId13"/>
    <p:sldId id="394" r:id="rId14"/>
    <p:sldId id="393" r:id="rId1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1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90" units="cm"/>
        </inkml:traceFormat>
        <inkml:channelProperties>
          <inkml:channelProperty channel="X" name="resolution" value="106.34304" units="1/cm"/>
          <inkml:channelProperty channel="Y" name="resolution" value="63.00578" units="1/cm"/>
        </inkml:channelProperties>
      </inkml:inkSource>
      <inkml:timestamp xml:id="ts0" timeString="2021-10-18T22:10:33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13791 7888,'0'25,"25"-25,0 0,0 0,0 24,-1-24,1 0,0 0,0 0,0 0,24 0,-24 0,0 0,0 0,-1 0,1 0,0 0,0 0,0 0,-1 0,26 0,-25 0,0 0,0 0,-1 0,1 0,0 0,0 0,0 0,-1 0,1 0,0 0,0 0,0 0,-1 0,26 0,-25 0,0 0,-1 0,1 0,0 0,0 0,0 0,-1 0,1 0,0 0,0 0,0 0,-1 0,1 0,0 0,0 0,0 0,-1 0,1 0,0 0,-25-24,25 24,0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90" units="cm"/>
        </inkml:traceFormat>
        <inkml:channelProperties>
          <inkml:channelProperty channel="X" name="resolution" value="106.34304" units="1/cm"/>
          <inkml:channelProperty channel="Y" name="resolution" value="63.00578" units="1/cm"/>
        </inkml:channelProperties>
      </inkml:inkSource>
      <inkml:timestamp xml:id="ts0" timeString="2021-10-18T22:14:08.2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30857 7590,'0'25,"25"-25,0 0,24 0,1 0,-1 0,-24 0,25 0,-1 0,-24 0,50 0,-50 0,-1 0,1 0,0 0,0 0,0 0,-1 0,1 0,0 0,25 0,-26 0,26 0,-25 0,24 0,-24 0,0 0,49-25,-49 25,0-25,25 25,-26 0,1 0,0 0,25-24,-26 24,1 0,0-25,0 25,0 0,-1 0,1 0,0 0,0 0,0 0,-25-25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90" units="cm"/>
        </inkml:traceFormat>
        <inkml:channelProperties>
          <inkml:channelProperty channel="X" name="resolution" value="106.34304" units="1/cm"/>
          <inkml:channelProperty channel="Y" name="resolution" value="63.00578" units="1/cm"/>
        </inkml:channelProperties>
      </inkml:inkSource>
      <inkml:timestamp xml:id="ts0" timeString="2021-10-18T22:14:13.7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22002 8582,'25'0,"-1"0,1 0,0 0,0 0,0 0,-1 0,1 0,0 0,0 0,0 0,-1 0,1 0,0 0,0 0,0 0,-1 0,1 0,0 0,0 0,0 0,-1 0,1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90" units="cm"/>
        </inkml:traceFormat>
        <inkml:channelProperties>
          <inkml:channelProperty channel="X" name="resolution" value="106.34304" units="1/cm"/>
          <inkml:channelProperty channel="Y" name="resolution" value="63.00578" units="1/cm"/>
        </inkml:channelProperties>
      </inkml:inkSource>
      <inkml:timestamp xml:id="ts0" timeString="2021-10-18T22:13:56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23589 7888,'25'0,"0"0,0 0,-1 0,26 0,-25 0,0 0,-1 0,26 0,-25 0,0 0,0 0,-1 0,1 0,25 0,-25 0,-1 0,26 0,-25 0,0 0,-1 0,-24-25,25 25,0 0,0 0,0 0,-1 0,1-25,0 25,0 0,0 0,24 0,-24 0,-25-25,50 25,-26 0,26 0,-25 0,0 0,-1 0,1-24,0 24,0 0,0 0,-1 0,1 0,0 0,0 0,0 0,0 0,-1 0,1 0,0 0,25 0,-26 0,1-25,0 25,0 0,0 0,-1 0,1 0,0 0,0 0,0 0,-1 0,1 0,0 0,0 0,0 0,-1 0,26 0,-25 0,0-25,-1 25,1 0,0 0,0 0,0 0,-1 0,1-25,0 25,0 0,0 0,-1 0,1 0,0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90" units="cm"/>
        </inkml:traceFormat>
        <inkml:channelProperties>
          <inkml:channelProperty channel="X" name="resolution" value="106.34304" units="1/cm"/>
          <inkml:channelProperty channel="Y" name="resolution" value="63.00578" units="1/cm"/>
        </inkml:channelProperties>
      </inkml:inkSource>
      <inkml:timestamp xml:id="ts0" timeString="2021-10-18T22:16:56.9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11460 17338,'25'0,"-1"0,26 0,0 0,-26 0,1 0,25 0,-25 0,-1 0,1 0,25 0,-25 0,-1 0,26 0,-25 0,24 0,-24 0,0 0,0 0,0 0,-1 0,1 0,0 0,0 0,25 0,-26 0,1 0,0 0,0 0,0 0,-1 0,1 0,25 0,-25-24,-1 24,1 0,0 0,0 0,24 0,-24 0,0 0,0 0,0 0,-1 0,1 0,0 0,0 0,24 0,-24 0,25 0,-25 0,-1 0,1 0,0-25,0 25,0 0,-1 0,1-25,0 25,0 0,25 0,-26 0,1 0,25-25,-25 25,-1-25,26 25,-25 0,0 0,-1 0,1 0,0 0,0 0,0 0,-1 0,1 0,0 0,0 0,-25-24,25 24,-1 0,1 0,0 0,0 0,0 0,-1 0,26 0,-25 0,0 0,-1 0,1 0,0 0,0 0,0 0,-1 0,1 0,0 0,0 0,0 0,-25-25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43FE5F2-958F-470A-B114-709D3C5ED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4BACAF74-1EF8-4B72-9AC9-87C40A5D7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F105584-1C78-4175-947F-1C771912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3287F06-5DAE-4B10-A9CE-4C080B35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6A0D61E-72A3-480D-888D-1AB7C47E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541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B8D1AE9-6E68-4379-9CA8-20B1528D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F3DE7B86-1AD6-4CF6-B3C6-5C1430E36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08C93EC-C214-45B1-8430-09A25C4E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2C9EF8B-39A5-4603-ADDE-D03C3AEA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7CE4900-6F83-43FF-968D-F47A13C7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324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E0A86E3-2D9B-422B-95D3-74A5341BA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3341BBE5-BDBD-4B17-8375-DD58A03B7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206ED68-0F35-4714-A8F2-9992BC0D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3857CE7-3B33-44AA-8A89-3E9CDC91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F9C30C7-8675-44BB-A9E4-A7963C38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4706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2980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0765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8921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0520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3533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0339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9711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324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E9C2B68-DA8B-4FD8-BAE9-164EB70A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6973A46A-AAEF-428A-A50D-B126E3447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A69CCC5-1868-4C1B-AE90-EA1A660F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4D2AB4C-7965-48EF-B5E8-C82241BB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A96661A-7561-4B5B-8F91-11F12BF3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6970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08903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8652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0340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9F83846-29FB-4BB6-A391-AA214FFF4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897678DA-EFAE-4A5E-83B2-AE52E3541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56D49675-9C3E-4129-9745-60B58F9DA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DD0613C-EC90-412F-8353-3887F1BE4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28193804-B5B3-4F2A-9A8B-1E120478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086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95280E-6C14-4E04-BD73-1BE79CC8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D5E8B652-4C0E-42FA-BA34-9F7F6E082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896ACE16-14BA-47D7-B007-DBEA9EEB7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73E7FC7A-65C6-4F3C-9105-2C31B581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F5A21872-CA04-4F18-974F-BE9D206E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0E1735B2-E836-45E1-8C58-6F22E598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3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CF473EB-B8B9-492C-887C-C49D7F29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7885B7F-9EFA-4993-9A77-EB38B731F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8D85D805-A0B1-44B5-96BD-C03BCD50C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79534160-0925-4604-9B1A-9F9BCC86C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53D7E95A-9B69-4270-B7A8-F8F520850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3A03C816-B327-4791-9771-BCB67786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BF596B6B-14DD-4AC8-A43A-51419780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7D0AC477-3264-42E8-934D-7EF48CD3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2343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3C23775-3701-4F4A-8416-186B0371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A805E47F-26A2-44E5-B0AB-02C5F6DC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F4D6A24D-3227-469A-BBFD-1040A8C3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F4923CEB-6A0B-48BB-A48A-EA9C1253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31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AA5F896C-E2D8-47EE-8610-B84CFABB0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58A00786-D270-4902-B853-75DD615F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669CD510-5459-4E98-8B50-F4C6A159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931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4F3A15C-D758-4734-B080-C38C984E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B0996120-EECB-42B7-AE64-64376EF65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5746BFBA-9CE8-41AE-B843-BBA6CD31E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B7A08829-729F-473D-BE8E-04956BF51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EC9636D3-05DB-4A90-BE1C-E991B04B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340FA38C-0B05-47D8-810C-4682E99E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423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267FBFB-5EBF-4E15-A2F1-91615964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64B553E5-F6A2-4EC6-86FC-5761C6D9C7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59F51D08-6D04-4E98-8317-A1A43B88C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5B85790A-02D0-4AEE-84A5-2C72AC7B3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4619C9D6-F95E-4E3A-885D-CC2B0D17B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B0E0D36A-5A02-4CF1-9A17-F6BD3F9E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3785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06F4C2F3-45D1-476B-BDFC-A8F606EBF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BCF45E4-F95A-43CB-9BC7-72E5CF69B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E6B9FBC-1A7F-44E5-9B26-58A69AEE8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91650-DA49-43E7-B386-C588AA31FD0D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1821F1C-525E-40E2-A315-B247BCC1D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C52CC29-4479-4880-8C79-5D240A442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6322-FD07-4B71-8D73-7E445A9ED51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160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13/5/2024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245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13" Type="http://schemas.openxmlformats.org/officeDocument/2006/relationships/image" Target="../media/image17.png"/><Relationship Id="rId3" Type="http://schemas.microsoft.com/office/2007/relationships/media" Target="../media/media4.mp3"/><Relationship Id="rId7" Type="http://schemas.microsoft.com/office/2007/relationships/media" Target="../media/media6.mp3"/><Relationship Id="rId12" Type="http://schemas.openxmlformats.org/officeDocument/2006/relationships/image" Target="../media/image1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openxmlformats.org/officeDocument/2006/relationships/image" Target="../media/image15.png"/><Relationship Id="rId5" Type="http://schemas.microsoft.com/office/2007/relationships/media" Target="../media/media5.mp3"/><Relationship Id="rId10" Type="http://schemas.openxmlformats.org/officeDocument/2006/relationships/image" Target="../media/image2.png"/><Relationship Id="rId4" Type="http://schemas.openxmlformats.org/officeDocument/2006/relationships/audio" Target="../media/media4.mp3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emf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0.emf"/><Relationship Id="rId3" Type="http://schemas.openxmlformats.org/officeDocument/2006/relationships/image" Target="../media/image9.png"/><Relationship Id="rId7" Type="http://schemas.openxmlformats.org/officeDocument/2006/relationships/image" Target="../media/image1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5" Type="http://schemas.openxmlformats.org/officeDocument/2006/relationships/image" Target="../media/image16.emf"/><Relationship Id="rId4" Type="http://schemas.openxmlformats.org/officeDocument/2006/relationships/customXml" Target="../ink/ink2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FB007BD-9ACD-43CF-92E1-F56F528D97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DDD2CDB-B929-452E-8299-F8AFDF9C4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6000" dirty="0"/>
              <a:t>READING IN ENGLISH</a:t>
            </a:r>
          </a:p>
        </p:txBody>
      </p:sp>
    </p:spTree>
    <p:extLst>
      <p:ext uri="{BB962C8B-B14F-4D97-AF65-F5344CB8AC3E}">
        <p14:creationId xmlns:p14="http://schemas.microsoft.com/office/powerpoint/2010/main" val="8478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6A_3.22">
            <a:hlinkClick r:id="" action="ppaction://media"/>
            <a:extLst>
              <a:ext uri="{FF2B5EF4-FFF2-40B4-BE49-F238E27FC236}">
                <a16:creationId xmlns="" xmlns:a16="http://schemas.microsoft.com/office/drawing/2014/main" id="{19D5539E-AB0D-4527-9F9F-ED688ABD8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5856" y="4993037"/>
            <a:ext cx="609600" cy="609600"/>
          </a:xfrm>
          <a:prstGeom prst="rect">
            <a:avLst/>
          </a:prstGeom>
        </p:spPr>
      </p:pic>
      <p:pic>
        <p:nvPicPr>
          <p:cNvPr id="2" name="6A_3.24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02440" y="3854799"/>
            <a:ext cx="609600" cy="609600"/>
          </a:xfrm>
          <a:prstGeom prst="rect">
            <a:avLst/>
          </a:prstGeom>
        </p:spPr>
      </p:pic>
      <p:pic>
        <p:nvPicPr>
          <p:cNvPr id="3" name="6A_3.25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89058" y="5712811"/>
            <a:ext cx="609600" cy="609600"/>
          </a:xfrm>
          <a:prstGeom prst="rect">
            <a:avLst/>
          </a:prstGeom>
        </p:spPr>
      </p:pic>
      <p:pic>
        <p:nvPicPr>
          <p:cNvPr id="7" name="6A_3.26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40081" y="1008829"/>
            <a:ext cx="609600" cy="6096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55" y="3854799"/>
            <a:ext cx="5740209" cy="156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7" y="3326162"/>
            <a:ext cx="49053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21C5F045-B270-49F8-9615-A9C087ED580F}"/>
              </a:ext>
            </a:extLst>
          </p:cNvPr>
          <p:cNvSpPr txBox="1"/>
          <p:nvPr/>
        </p:nvSpPr>
        <p:spPr>
          <a:xfrm>
            <a:off x="6736135" y="5669727"/>
            <a:ext cx="192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bg1">
                    <a:lumMod val="50000"/>
                  </a:schemeClr>
                </a:solidFill>
              </a:rPr>
              <a:t>Which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50000"/>
                  </a:schemeClr>
                </a:solidFill>
              </a:rPr>
              <a:t>one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 can </a:t>
            </a:r>
            <a:r>
              <a:rPr lang="es-MX" dirty="0" err="1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dirty="0" err="1">
                <a:solidFill>
                  <a:schemeClr val="bg1">
                    <a:lumMod val="50000"/>
                  </a:schemeClr>
                </a:solidFill>
              </a:rPr>
              <a:t>hear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? a </a:t>
            </a:r>
            <a:r>
              <a:rPr lang="es-MX" dirty="0" err="1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 b?</a:t>
            </a:r>
            <a:endParaRPr lang="es-A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="" xmlns:a16="http://schemas.microsoft.com/office/drawing/2014/main" id="{C4EFF821-1E21-4B92-AD9E-49EA0EE38B12}"/>
              </a:ext>
            </a:extLst>
          </p:cNvPr>
          <p:cNvSpPr/>
          <p:nvPr/>
        </p:nvSpPr>
        <p:spPr>
          <a:xfrm>
            <a:off x="8834655" y="5901946"/>
            <a:ext cx="483616" cy="1489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8EDA6ADD-B990-473A-8739-C951AC5697B9}"/>
              </a:ext>
            </a:extLst>
          </p:cNvPr>
          <p:cNvSpPr txBox="1"/>
          <p:nvPr/>
        </p:nvSpPr>
        <p:spPr>
          <a:xfrm>
            <a:off x="489424" y="208969"/>
            <a:ext cx="192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Listen, </a:t>
            </a:r>
            <a:r>
              <a:rPr lang="es-MX" dirty="0" err="1">
                <a:solidFill>
                  <a:schemeClr val="bg1">
                    <a:lumMod val="50000"/>
                  </a:schemeClr>
                </a:solidFill>
              </a:rPr>
              <a:t>read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s-MX" dirty="0" err="1">
                <a:solidFill>
                  <a:schemeClr val="bg1">
                    <a:lumMod val="50000"/>
                  </a:schemeClr>
                </a:solidFill>
              </a:rPr>
              <a:t>repeat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s-MX" dirty="0" err="1">
                <a:solidFill>
                  <a:schemeClr val="bg1">
                    <a:lumMod val="50000"/>
                  </a:schemeClr>
                </a:solidFill>
              </a:rPr>
              <a:t>practise</a:t>
            </a:r>
            <a:r>
              <a:rPr lang="es-MX" dirty="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es-A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="" xmlns:a16="http://schemas.microsoft.com/office/drawing/2014/main" id="{EB1FCDF7-AA1A-4C04-8716-B44645278D59}"/>
              </a:ext>
            </a:extLst>
          </p:cNvPr>
          <p:cNvSpPr/>
          <p:nvPr/>
        </p:nvSpPr>
        <p:spPr>
          <a:xfrm>
            <a:off x="2421114" y="435805"/>
            <a:ext cx="483616" cy="1489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945" y="131005"/>
            <a:ext cx="8055607" cy="329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662922" y="3854799"/>
            <a:ext cx="2861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 smtClean="0"/>
              <a:t>Anna</a:t>
            </a:r>
          </a:p>
          <a:p>
            <a:pPr marL="342900" indent="-342900">
              <a:buAutoNum type="arabicPeriod"/>
            </a:pPr>
            <a:r>
              <a:rPr lang="es-MX" dirty="0" err="1" smtClean="0"/>
              <a:t>Your</a:t>
            </a:r>
            <a:r>
              <a:rPr lang="es-MX" dirty="0" smtClean="0"/>
              <a:t> </a:t>
            </a:r>
            <a:r>
              <a:rPr lang="es-MX" dirty="0" err="1" smtClean="0"/>
              <a:t>husband</a:t>
            </a:r>
            <a:endParaRPr lang="es-MX" dirty="0" smtClean="0"/>
          </a:p>
          <a:p>
            <a:pPr marL="342900" indent="-342900">
              <a:buAutoNum type="arabicPeriod"/>
            </a:pPr>
            <a:r>
              <a:rPr lang="es-MX" dirty="0" smtClean="0"/>
              <a:t>Jane and me</a:t>
            </a:r>
          </a:p>
          <a:p>
            <a:pPr marL="342900" indent="-342900">
              <a:buAutoNum type="arabicPeriod"/>
            </a:pPr>
            <a:r>
              <a:rPr lang="es-MX" dirty="0" smtClean="0"/>
              <a:t>David and Sally</a:t>
            </a:r>
          </a:p>
          <a:p>
            <a:pPr marL="342900" indent="-342900">
              <a:buAutoNum type="arabicPeriod"/>
            </a:pPr>
            <a:r>
              <a:rPr lang="es-MX" dirty="0" err="1" smtClean="0"/>
              <a:t>This</a:t>
            </a:r>
            <a:r>
              <a:rPr lang="es-MX" dirty="0" smtClean="0"/>
              <a:t> </a:t>
            </a:r>
            <a:r>
              <a:rPr lang="es-MX" dirty="0" err="1" smtClean="0"/>
              <a:t>song</a:t>
            </a:r>
            <a:endParaRPr lang="es-MX" dirty="0" smtClean="0"/>
          </a:p>
          <a:p>
            <a:pPr marL="342900" indent="-342900">
              <a:buAutoNum type="arabicPeriod"/>
            </a:pPr>
            <a:r>
              <a:rPr lang="es-MX" dirty="0" smtClean="0"/>
              <a:t>Catherine and Richard</a:t>
            </a:r>
          </a:p>
          <a:p>
            <a:pPr marL="342900" indent="-342900">
              <a:buAutoNum type="arabicPeriod"/>
            </a:pPr>
            <a:r>
              <a:rPr lang="es-MX" dirty="0" err="1" smtClean="0"/>
              <a:t>My</a:t>
            </a:r>
            <a:r>
              <a:rPr lang="es-MX" dirty="0" smtClean="0"/>
              <a:t> </a:t>
            </a:r>
            <a:r>
              <a:rPr lang="es-MX" dirty="0" err="1" smtClean="0"/>
              <a:t>brother</a:t>
            </a:r>
            <a:r>
              <a:rPr lang="es-MX" dirty="0" smtClean="0"/>
              <a:t> and me</a:t>
            </a:r>
          </a:p>
          <a:p>
            <a:pPr marL="342900" indent="-342900">
              <a:buAutoNum type="arabicPeriod"/>
            </a:pPr>
            <a:r>
              <a:rPr lang="es-MX" dirty="0" err="1" smtClean="0"/>
              <a:t>These</a:t>
            </a:r>
            <a:r>
              <a:rPr lang="es-MX" dirty="0" smtClean="0"/>
              <a:t> </a:t>
            </a:r>
            <a:r>
              <a:rPr lang="es-MX" dirty="0" err="1" smtClean="0"/>
              <a:t>shoes</a:t>
            </a:r>
            <a:endParaRPr lang="es-MX" dirty="0" smtClean="0"/>
          </a:p>
          <a:p>
            <a:pPr marL="342900" indent="-342900">
              <a:buAutoNum type="arabicPeriod"/>
            </a:pPr>
            <a:r>
              <a:rPr lang="es-MX" dirty="0" smtClean="0"/>
              <a:t>Susana</a:t>
            </a:r>
          </a:p>
          <a:p>
            <a:pPr marL="342900" indent="-342900">
              <a:buAutoNum type="arabicPeriod"/>
            </a:pPr>
            <a:r>
              <a:rPr lang="es-MX" dirty="0" smtClean="0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361279735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C0C29E2E-6146-4BFD-9592-D412C2A28C1F}"/>
              </a:ext>
            </a:extLst>
          </p:cNvPr>
          <p:cNvSpPr txBox="1"/>
          <p:nvPr/>
        </p:nvSpPr>
        <p:spPr>
          <a:xfrm>
            <a:off x="10834075" y="780405"/>
            <a:ext cx="576064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  <a:highlight>
                  <a:srgbClr val="FFFF00"/>
                </a:highlight>
                <a:latin typeface="Calibri"/>
              </a:rPr>
              <a:t>135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40" y="757924"/>
            <a:ext cx="4850087" cy="5813701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8593DC74-450E-4E77-9F69-AEAEA67AF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29" y="780405"/>
            <a:ext cx="3139998" cy="206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364224" y="3011424"/>
            <a:ext cx="291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I </a:t>
            </a:r>
            <a:r>
              <a:rPr lang="es-MX" dirty="0" err="1" smtClean="0"/>
              <a:t>can’t</a:t>
            </a:r>
            <a:r>
              <a:rPr lang="es-MX" dirty="0" smtClean="0"/>
              <a:t> </a:t>
            </a:r>
            <a:r>
              <a:rPr lang="es-MX" dirty="0" err="1" smtClean="0"/>
              <a:t>find</a:t>
            </a:r>
            <a:r>
              <a:rPr lang="es-MX" dirty="0" smtClean="0"/>
              <a:t> </a:t>
            </a:r>
            <a:r>
              <a:rPr lang="es-MX" dirty="0" err="1" smtClean="0"/>
              <a:t>it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6260592" y="3664774"/>
            <a:ext cx="345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She</a:t>
            </a:r>
            <a:r>
              <a:rPr lang="es-MX" dirty="0" smtClean="0"/>
              <a:t> </a:t>
            </a:r>
            <a:r>
              <a:rPr lang="es-MX" dirty="0" err="1" smtClean="0"/>
              <a:t>speaks</a:t>
            </a:r>
            <a:r>
              <a:rPr lang="es-MX" dirty="0" smtClean="0"/>
              <a:t> to </a:t>
            </a:r>
            <a:r>
              <a:rPr lang="es-MX" dirty="0" err="1" smtClean="0"/>
              <a:t>him</a:t>
            </a:r>
            <a:r>
              <a:rPr lang="es-MX" dirty="0" smtClean="0"/>
              <a:t> in German.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6260592" y="4303776"/>
            <a:ext cx="291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meets</a:t>
            </a:r>
            <a:r>
              <a:rPr lang="es-MX" dirty="0" smtClean="0"/>
              <a:t> </a:t>
            </a:r>
            <a:r>
              <a:rPr lang="es-MX" dirty="0" err="1" smtClean="0"/>
              <a:t>them</a:t>
            </a:r>
            <a:r>
              <a:rPr lang="es-MX" dirty="0" smtClean="0"/>
              <a:t> </a:t>
            </a:r>
            <a:r>
              <a:rPr lang="es-MX" dirty="0" err="1" smtClean="0"/>
              <a:t>after</a:t>
            </a:r>
            <a:r>
              <a:rPr lang="es-MX" dirty="0" smtClean="0"/>
              <a:t> </a:t>
            </a:r>
            <a:r>
              <a:rPr lang="es-MX" dirty="0" err="1" smtClean="0"/>
              <a:t>work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6260592" y="4931664"/>
            <a:ext cx="291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Can </a:t>
            </a:r>
            <a:r>
              <a:rPr lang="es-MX" dirty="0" err="1" smtClean="0"/>
              <a:t>you</a:t>
            </a:r>
            <a:r>
              <a:rPr lang="es-MX" dirty="0" smtClean="0"/>
              <a:t> </a:t>
            </a:r>
            <a:r>
              <a:rPr lang="es-MX" dirty="0" err="1" smtClean="0"/>
              <a:t>help</a:t>
            </a:r>
            <a:r>
              <a:rPr lang="es-MX" dirty="0" smtClean="0"/>
              <a:t> </a:t>
            </a:r>
            <a:r>
              <a:rPr lang="es-MX" dirty="0" err="1" smtClean="0"/>
              <a:t>us</a:t>
            </a:r>
            <a:r>
              <a:rPr lang="es-MX" dirty="0"/>
              <a:t>?</a:t>
            </a:r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6260592" y="5547360"/>
            <a:ext cx="291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Ivan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in </a:t>
            </a:r>
            <a:r>
              <a:rPr lang="es-MX" dirty="0" err="1" smtClean="0"/>
              <a:t>love</a:t>
            </a:r>
            <a:r>
              <a:rPr lang="es-MX" dirty="0" smtClean="0"/>
              <a:t> </a:t>
            </a:r>
            <a:r>
              <a:rPr lang="es-MX" dirty="0" err="1" smtClean="0"/>
              <a:t>with</a:t>
            </a:r>
            <a:r>
              <a:rPr lang="es-MX" dirty="0" smtClean="0"/>
              <a:t> </a:t>
            </a:r>
            <a:r>
              <a:rPr lang="es-MX" dirty="0" err="1" smtClean="0"/>
              <a:t>her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260592" y="6211961"/>
            <a:ext cx="291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My</a:t>
            </a:r>
            <a:r>
              <a:rPr lang="es-MX" dirty="0" smtClean="0"/>
              <a:t> son </a:t>
            </a:r>
            <a:r>
              <a:rPr lang="es-MX" dirty="0" err="1" smtClean="0"/>
              <a:t>doesn’t</a:t>
            </a:r>
            <a:r>
              <a:rPr lang="es-MX" dirty="0" smtClean="0"/>
              <a:t> </a:t>
            </a:r>
            <a:r>
              <a:rPr lang="es-MX" dirty="0" err="1" smtClean="0"/>
              <a:t>like</a:t>
            </a:r>
            <a:r>
              <a:rPr lang="es-MX" dirty="0" smtClean="0"/>
              <a:t> </a:t>
            </a:r>
            <a:r>
              <a:rPr lang="es-MX" dirty="0" err="1" smtClean="0"/>
              <a:t>them</a:t>
            </a:r>
            <a:r>
              <a:rPr lang="es-MX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8087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032" y="389758"/>
            <a:ext cx="8042849" cy="593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4474464" y="1962912"/>
            <a:ext cx="86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She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925312" y="1962912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it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919216" y="2332244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us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8644128" y="2724912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me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687312" y="2724912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They</a:t>
            </a:r>
            <a:endParaRPr lang="es-MX" b="1" dirty="0" smtClean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9101328" y="1983724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her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138672" y="3039380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485888" y="4109752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him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308848" y="3729276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her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431280" y="3719608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him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8759952" y="4815840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me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7077456" y="4830556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they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950208" y="4860608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6754368" y="4493800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2859024" y="5565648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8174736" y="5199888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he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8753856" y="5565648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it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761232" y="5578888"/>
            <a:ext cx="86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H</a:t>
            </a:r>
            <a:r>
              <a:rPr lang="es-MX" b="1" dirty="0" smtClean="0">
                <a:solidFill>
                  <a:srgbClr val="FF0000"/>
                </a:solidFill>
              </a:rPr>
              <a:t>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5212080" y="4565904"/>
            <a:ext cx="86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H</a:t>
            </a:r>
            <a:r>
              <a:rPr lang="es-MX" b="1" dirty="0" smtClean="0">
                <a:solidFill>
                  <a:srgbClr val="FF0000"/>
                </a:solidFill>
              </a:rPr>
              <a:t>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3761232" y="4109752"/>
            <a:ext cx="86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She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20" y="385171"/>
            <a:ext cx="8031614" cy="6017880"/>
          </a:xfrm>
          <a:prstGeom prst="rect">
            <a:avLst/>
          </a:prstGeom>
          <a:noFill/>
          <a:ln w="1270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5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2A6DDD2B-8466-4898-8DBB-CDAA54AED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246" y="350393"/>
            <a:ext cx="5407275" cy="72984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="" xmlns:a16="http://schemas.microsoft.com/office/drawing/2014/main" id="{9F405CBD-EC15-4C5B-8982-80C72BD016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36306" y="470637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3" y="1243075"/>
            <a:ext cx="11488513" cy="512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3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84"/>
    </mc:Choice>
    <mc:Fallback xmlns="">
      <p:transition spd="slow" advTm="7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0" y="426720"/>
            <a:ext cx="12044760" cy="274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93" y="2617901"/>
            <a:ext cx="2521034" cy="383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308684" y="5819382"/>
            <a:ext cx="342899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 smtClean="0"/>
              <a:t>FRONT COVER OF THE BOOK</a:t>
            </a:r>
            <a:endParaRPr lang="es-AR" i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6184231" y="4290838"/>
            <a:ext cx="351322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 smtClean="0"/>
              <a:t>BACK COVER OF THE BOOK</a:t>
            </a:r>
            <a:endParaRPr lang="es-AR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3 Entrada de lápiz"/>
              <p14:cNvContentPartPr/>
              <p14:nvPr/>
            </p14:nvContentPartPr>
            <p14:xfrm>
              <a:off x="4696560" y="2857680"/>
              <a:ext cx="536400" cy="1800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0720" y="2794320"/>
                <a:ext cx="568080" cy="144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1 CuadroTexto"/>
          <p:cNvSpPr txBox="1"/>
          <p:nvPr/>
        </p:nvSpPr>
        <p:spPr>
          <a:xfrm>
            <a:off x="4720951" y="4535718"/>
            <a:ext cx="780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>
                <a:solidFill>
                  <a:srgbClr val="FF0000"/>
                </a:solidFill>
              </a:rPr>
              <a:t>on</a:t>
            </a:r>
            <a:endParaRPr lang="es-AR" sz="4000" b="1" dirty="0">
              <a:solidFill>
                <a:srgbClr val="FF00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9156192" y="2875680"/>
            <a:ext cx="2682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i="1" dirty="0" smtClean="0">
                <a:solidFill>
                  <a:srgbClr val="FF0000"/>
                </a:solidFill>
              </a:rPr>
              <a:t>WHAT HAPPENS?</a:t>
            </a:r>
            <a:endParaRPr lang="es-AR" b="1" i="1" dirty="0">
              <a:solidFill>
                <a:srgbClr val="FF000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779008" y="1499616"/>
            <a:ext cx="405223" cy="73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CuadroTexto"/>
          <p:cNvSpPr txBox="1"/>
          <p:nvPr/>
        </p:nvSpPr>
        <p:spPr>
          <a:xfrm>
            <a:off x="9156192" y="3450336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Probably</a:t>
            </a:r>
            <a:r>
              <a:rPr lang="es-MX" dirty="0"/>
              <a:t> </a:t>
            </a:r>
            <a:r>
              <a:rPr lang="es-MX" dirty="0" err="1" smtClean="0"/>
              <a:t>they</a:t>
            </a:r>
            <a:r>
              <a:rPr lang="es-MX" dirty="0" smtClean="0"/>
              <a:t> </a:t>
            </a:r>
            <a:r>
              <a:rPr lang="es-MX" dirty="0" err="1" smtClean="0"/>
              <a:t>meet</a:t>
            </a:r>
            <a:r>
              <a:rPr lang="es-MX" dirty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2701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4" y="2278641"/>
            <a:ext cx="32004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98" y="680228"/>
            <a:ext cx="9490018" cy="31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270664" y="1046747"/>
            <a:ext cx="2045368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 smtClean="0"/>
              <a:t>FRONT COVER</a:t>
            </a:r>
            <a:endParaRPr lang="es-AR" i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7534822" y="161522"/>
            <a:ext cx="33969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 smtClean="0"/>
              <a:t>BACK  COVER OF THE BOOK</a:t>
            </a:r>
            <a:endParaRPr lang="es-AR" i="1" dirty="0"/>
          </a:p>
        </p:txBody>
      </p:sp>
      <p:sp>
        <p:nvSpPr>
          <p:cNvPr id="12" name="11 Rectángulo"/>
          <p:cNvSpPr/>
          <p:nvPr/>
        </p:nvSpPr>
        <p:spPr>
          <a:xfrm>
            <a:off x="9030667" y="3803903"/>
            <a:ext cx="405223" cy="73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CuadroTexto"/>
          <p:cNvSpPr txBox="1"/>
          <p:nvPr/>
        </p:nvSpPr>
        <p:spPr>
          <a:xfrm>
            <a:off x="8094770" y="4582560"/>
            <a:ext cx="26822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i="1" dirty="0" smtClean="0">
                <a:solidFill>
                  <a:srgbClr val="FF0000"/>
                </a:solidFill>
              </a:rPr>
              <a:t>WHAT HAPPENS?</a:t>
            </a:r>
            <a:endParaRPr lang="es-AR" sz="2400" b="1" i="1" dirty="0">
              <a:solidFill>
                <a:srgbClr val="FF000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735623" y="2371344"/>
            <a:ext cx="405223" cy="73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18 Rectángulo"/>
          <p:cNvSpPr/>
          <p:nvPr/>
        </p:nvSpPr>
        <p:spPr>
          <a:xfrm>
            <a:off x="7534822" y="2371344"/>
            <a:ext cx="405223" cy="73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19 Rectángulo"/>
          <p:cNvSpPr/>
          <p:nvPr/>
        </p:nvSpPr>
        <p:spPr>
          <a:xfrm>
            <a:off x="5716916" y="2822448"/>
            <a:ext cx="405223" cy="73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20 Rectángulo"/>
          <p:cNvSpPr/>
          <p:nvPr/>
        </p:nvSpPr>
        <p:spPr>
          <a:xfrm>
            <a:off x="11367908" y="2371344"/>
            <a:ext cx="405223" cy="73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21 Rectángulo"/>
          <p:cNvSpPr/>
          <p:nvPr/>
        </p:nvSpPr>
        <p:spPr>
          <a:xfrm>
            <a:off x="5720276" y="2371344"/>
            <a:ext cx="405223" cy="731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101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48" y="1207007"/>
            <a:ext cx="8028154" cy="448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1" y="1552075"/>
            <a:ext cx="3399637" cy="476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42211" y="613611"/>
            <a:ext cx="2370221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 smtClean="0"/>
              <a:t>FRONT COVER </a:t>
            </a:r>
            <a:endParaRPr lang="es-AR" i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7058527" y="633664"/>
            <a:ext cx="2370221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 smtClean="0"/>
              <a:t>BACK COVER </a:t>
            </a:r>
            <a:endParaRPr lang="es-AR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4 Entrada de lápiz"/>
              <p14:cNvContentPartPr/>
              <p14:nvPr/>
            </p14:nvContentPartPr>
            <p14:xfrm>
              <a:off x="11108520" y="2696760"/>
              <a:ext cx="518400" cy="4500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2680" y="2633400"/>
                <a:ext cx="550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5 Entrada de lápiz"/>
              <p14:cNvContentPartPr/>
              <p14:nvPr/>
            </p14:nvContentPartPr>
            <p14:xfrm>
              <a:off x="7920720" y="3089520"/>
              <a:ext cx="214560" cy="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4880" y="3026160"/>
                <a:ext cx="246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9 Entrada de lápiz"/>
              <p14:cNvContentPartPr/>
              <p14:nvPr/>
            </p14:nvContentPartPr>
            <p14:xfrm>
              <a:off x="8492040" y="2777040"/>
              <a:ext cx="848880" cy="6300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82680" y="2767680"/>
                <a:ext cx="867600" cy="8172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25" y="5466422"/>
            <a:ext cx="3163316" cy="108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9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21" y="273296"/>
            <a:ext cx="8771190" cy="6260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4 Entrada de lápiz"/>
              <p14:cNvContentPartPr/>
              <p14:nvPr/>
            </p14:nvContentPartPr>
            <p14:xfrm>
              <a:off x="4125600" y="6372302"/>
              <a:ext cx="1009440" cy="6264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9760" y="6308942"/>
                <a:ext cx="1041120" cy="1893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1 CuadroTexto"/>
          <p:cNvSpPr txBox="1"/>
          <p:nvPr/>
        </p:nvSpPr>
        <p:spPr>
          <a:xfrm>
            <a:off x="2206752" y="3560064"/>
            <a:ext cx="1072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/>
              <a:t>Red Roses</a:t>
            </a:r>
            <a:endParaRPr lang="es-AR" sz="16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2206752" y="5529072"/>
            <a:ext cx="1072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/>
              <a:t>Red Roses</a:t>
            </a:r>
            <a:endParaRPr lang="es-AR" sz="1600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2097024" y="4051018"/>
            <a:ext cx="117043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s-MX" sz="1600" b="1" dirty="0" err="1" smtClean="0"/>
              <a:t>Dead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man’s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money</a:t>
            </a:r>
            <a:endParaRPr lang="es-AR" sz="16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2157984" y="4983706"/>
            <a:ext cx="117043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s-MX" sz="1600" b="1" dirty="0" err="1" smtClean="0"/>
              <a:t>Dead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man’s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money</a:t>
            </a:r>
            <a:endParaRPr lang="es-AR" sz="16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2097024" y="4530082"/>
            <a:ext cx="12313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b="1" dirty="0" err="1" smtClean="0"/>
              <a:t>Sally’s</a:t>
            </a:r>
            <a:r>
              <a:rPr lang="es-MX" sz="1500" b="1" dirty="0" smtClean="0"/>
              <a:t> </a:t>
            </a:r>
            <a:r>
              <a:rPr lang="es-MX" sz="1500" b="1" dirty="0" err="1" smtClean="0"/>
              <a:t>phone</a:t>
            </a:r>
            <a:endParaRPr lang="es-AR" sz="15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2127504" y="6049137"/>
            <a:ext cx="12313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b="1" dirty="0" err="1" smtClean="0"/>
              <a:t>Sally’s</a:t>
            </a:r>
            <a:r>
              <a:rPr lang="es-MX" sz="1500" b="1" dirty="0" smtClean="0"/>
              <a:t> </a:t>
            </a:r>
            <a:r>
              <a:rPr lang="es-MX" sz="1500" b="1" dirty="0" err="1" smtClean="0"/>
              <a:t>phone</a:t>
            </a:r>
            <a:endParaRPr lang="es-AR" sz="1500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9156192" y="2938272"/>
            <a:ext cx="2706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FF0000"/>
                </a:solidFill>
              </a:rPr>
              <a:t>MEMORIZE THE QUESTIONS</a:t>
            </a:r>
            <a:endParaRPr lang="es-AR" sz="28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9318699" y="4688699"/>
            <a:ext cx="2706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FF0000"/>
                </a:solidFill>
              </a:rPr>
              <a:t>MEMORIZE THE ANSWERS</a:t>
            </a:r>
            <a:endParaRPr lang="es-A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41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245EF4A7-8964-4961-952F-7365AEAA6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21865" y="367160"/>
            <a:ext cx="9148270" cy="6123679"/>
          </a:xfrm>
          <a:prstGeom prst="rect">
            <a:avLst/>
          </a:prstGeom>
        </p:spPr>
      </p:pic>
      <p:pic>
        <p:nvPicPr>
          <p:cNvPr id="5" name="6A_3.21">
            <a:hlinkClick r:id="" action="ppaction://media"/>
            <a:extLst>
              <a:ext uri="{FF2B5EF4-FFF2-40B4-BE49-F238E27FC236}">
                <a16:creationId xmlns="" xmlns:a16="http://schemas.microsoft.com/office/drawing/2014/main" id="{A705619D-7C78-4DE5-B962-68D27953FA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2822" y="615778"/>
            <a:ext cx="609600" cy="609600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10363200" y="2743200"/>
            <a:ext cx="156057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Memorize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them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with</a:t>
            </a:r>
            <a:r>
              <a:rPr lang="es-MX" b="1" dirty="0" smtClean="0">
                <a:solidFill>
                  <a:srgbClr val="FF0000"/>
                </a:solidFill>
              </a:rPr>
              <a:t> a </a:t>
            </a:r>
            <a:r>
              <a:rPr lang="es-MX" b="1" dirty="0" err="1" smtClean="0">
                <a:solidFill>
                  <a:srgbClr val="FF0000"/>
                </a:solidFill>
              </a:rPr>
              <a:t>preposition</a:t>
            </a:r>
            <a:r>
              <a:rPr lang="es-MX" b="1" dirty="0" smtClean="0">
                <a:solidFill>
                  <a:srgbClr val="FF0000"/>
                </a:solidFill>
              </a:rPr>
              <a:t> (TO)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7621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DFB26733-B457-4CC6-9306-EDA41E52E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919" y="534438"/>
            <a:ext cx="8522162" cy="56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8255BC41-1522-4B5E-9056-6A9E7CBF9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559" y="816313"/>
            <a:ext cx="9431159" cy="52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161</Words>
  <Application>Microsoft Office PowerPoint</Application>
  <PresentationFormat>Personalizado</PresentationFormat>
  <Paragraphs>61</Paragraphs>
  <Slides>13</Slides>
  <Notes>0</Notes>
  <HiddenSlides>0</HiddenSlides>
  <MMClips>6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5" baseType="lpstr">
      <vt:lpstr>Tema de Office</vt:lpstr>
      <vt:lpstr>1_Tema de Office</vt:lpstr>
      <vt:lpstr>6A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34</cp:revision>
  <dcterms:created xsi:type="dcterms:W3CDTF">2020-04-15T14:08:37Z</dcterms:created>
  <dcterms:modified xsi:type="dcterms:W3CDTF">2024-05-14T01:01:50Z</dcterms:modified>
</cp:coreProperties>
</file>